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81" r:id="rId1"/>
  </p:sldMasterIdLst>
  <p:notesMasterIdLst>
    <p:notesMasterId r:id="rId3"/>
  </p:notesMasterIdLst>
  <p:sldIdLst>
    <p:sldId id="262" r:id="rId2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20"/>
  </p:normalViewPr>
  <p:slideViewPr>
    <p:cSldViewPr snapToGrid="0">
      <p:cViewPr varScale="1">
        <p:scale>
          <a:sx n="137" d="100"/>
          <a:sy n="137" d="100"/>
        </p:scale>
        <p:origin x="920" y="19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Google Shape;292;g11f4aba04b7_0_5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3" name="Google Shape;293;g11f4aba04b7_0_5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 rtl="0">
              <a:buNone/>
              <a:defRPr sz="1000">
                <a:solidFill>
                  <a:schemeClr val="dk2"/>
                </a:solidFill>
              </a:defRPr>
            </a:lvl1pPr>
            <a:lvl2pPr lvl="1" algn="r" rtl="0">
              <a:buNone/>
              <a:defRPr sz="1000">
                <a:solidFill>
                  <a:schemeClr val="dk2"/>
                </a:solidFill>
              </a:defRPr>
            </a:lvl2pPr>
            <a:lvl3pPr lvl="2" algn="r" rtl="0">
              <a:buNone/>
              <a:defRPr sz="1000">
                <a:solidFill>
                  <a:schemeClr val="dk2"/>
                </a:solidFill>
              </a:defRPr>
            </a:lvl3pPr>
            <a:lvl4pPr lvl="3" algn="r" rtl="0">
              <a:buNone/>
              <a:defRPr sz="1000">
                <a:solidFill>
                  <a:schemeClr val="dk2"/>
                </a:solidFill>
              </a:defRPr>
            </a:lvl4pPr>
            <a:lvl5pPr lvl="4" algn="r" rtl="0">
              <a:buNone/>
              <a:defRPr sz="1000">
                <a:solidFill>
                  <a:schemeClr val="dk2"/>
                </a:solidFill>
              </a:defRPr>
            </a:lvl5pPr>
            <a:lvl6pPr lvl="5" algn="r" rtl="0">
              <a:buNone/>
              <a:defRPr sz="1000">
                <a:solidFill>
                  <a:schemeClr val="dk2"/>
                </a:solidFill>
              </a:defRPr>
            </a:lvl6pPr>
            <a:lvl7pPr lvl="6" algn="r" rtl="0">
              <a:buNone/>
              <a:defRPr sz="1000">
                <a:solidFill>
                  <a:schemeClr val="dk2"/>
                </a:solidFill>
              </a:defRPr>
            </a:lvl7pPr>
            <a:lvl8pPr lvl="7" algn="r" rtl="0">
              <a:buNone/>
              <a:defRPr sz="1000">
                <a:solidFill>
                  <a:schemeClr val="dk2"/>
                </a:solidFill>
              </a:defRPr>
            </a:lvl8pPr>
            <a:lvl9pPr lvl="8" algn="r" rtl="0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Google Shape;295;p43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6" name="Google Shape;296;p43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297" name="Google Shape;297;p4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8975" y="264225"/>
            <a:ext cx="8685027" cy="487255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298" name="Google Shape;298;p43"/>
          <p:cNvGrpSpPr/>
          <p:nvPr/>
        </p:nvGrpSpPr>
        <p:grpSpPr>
          <a:xfrm>
            <a:off x="1" y="0"/>
            <a:ext cx="716700" cy="1270275"/>
            <a:chOff x="73876" y="84700"/>
            <a:chExt cx="716700" cy="1270275"/>
          </a:xfrm>
        </p:grpSpPr>
        <p:sp>
          <p:nvSpPr>
            <p:cNvPr id="299" name="Google Shape;299;p43"/>
            <p:cNvSpPr/>
            <p:nvPr/>
          </p:nvSpPr>
          <p:spPr>
            <a:xfrm rot="10800000">
              <a:off x="73876" y="84700"/>
              <a:ext cx="716700" cy="681600"/>
            </a:xfrm>
            <a:prstGeom prst="triangle">
              <a:avLst>
                <a:gd name="adj" fmla="val 50000"/>
              </a:avLst>
            </a:prstGeom>
            <a:solidFill>
              <a:srgbClr val="6AA84F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0" name="Google Shape;300;p43"/>
            <p:cNvSpPr/>
            <p:nvPr/>
          </p:nvSpPr>
          <p:spPr>
            <a:xfrm>
              <a:off x="79725" y="704275"/>
              <a:ext cx="705000" cy="650700"/>
            </a:xfrm>
            <a:prstGeom prst="ellipse">
              <a:avLst/>
            </a:prstGeom>
            <a:solidFill>
              <a:srgbClr val="6AA84F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600"/>
                <a:t>Best Project Proposal</a:t>
              </a:r>
              <a:endParaRPr sz="600"/>
            </a:p>
          </p:txBody>
        </p:sp>
      </p:grpSp>
      <p:grpSp>
        <p:nvGrpSpPr>
          <p:cNvPr id="301" name="Google Shape;301;p43"/>
          <p:cNvGrpSpPr/>
          <p:nvPr/>
        </p:nvGrpSpPr>
        <p:grpSpPr>
          <a:xfrm>
            <a:off x="419350" y="338875"/>
            <a:ext cx="722526" cy="1270275"/>
            <a:chOff x="68050" y="84700"/>
            <a:chExt cx="722526" cy="1270275"/>
          </a:xfrm>
        </p:grpSpPr>
        <p:sp>
          <p:nvSpPr>
            <p:cNvPr id="302" name="Google Shape;302;p43"/>
            <p:cNvSpPr/>
            <p:nvPr/>
          </p:nvSpPr>
          <p:spPr>
            <a:xfrm rot="10800000">
              <a:off x="73876" y="84700"/>
              <a:ext cx="716700" cy="681600"/>
            </a:xfrm>
            <a:prstGeom prst="triangle">
              <a:avLst>
                <a:gd name="adj" fmla="val 50000"/>
              </a:avLst>
            </a:prstGeom>
            <a:solidFill>
              <a:srgbClr val="FFFF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3" name="Google Shape;303;p43"/>
            <p:cNvSpPr/>
            <p:nvPr/>
          </p:nvSpPr>
          <p:spPr>
            <a:xfrm>
              <a:off x="68050" y="704275"/>
              <a:ext cx="716700" cy="650700"/>
            </a:xfrm>
            <a:prstGeom prst="ellipse">
              <a:avLst/>
            </a:prstGeom>
            <a:solidFill>
              <a:srgbClr val="FFFF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500">
                <a:solidFill>
                  <a:schemeClr val="lt1"/>
                </a:solidFill>
              </a:endParaRPr>
            </a:p>
          </p:txBody>
        </p:sp>
      </p:grpSp>
      <p:sp>
        <p:nvSpPr>
          <p:cNvPr id="304" name="Google Shape;304;p43"/>
          <p:cNvSpPr txBox="1"/>
          <p:nvPr/>
        </p:nvSpPr>
        <p:spPr>
          <a:xfrm>
            <a:off x="419350" y="385750"/>
            <a:ext cx="716700" cy="132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700">
                <a:solidFill>
                  <a:schemeClr val="dk1"/>
                </a:solidFill>
              </a:rPr>
              <a:t>Grand </a:t>
            </a:r>
            <a:endParaRPr sz="700">
              <a:solidFill>
                <a:schemeClr val="dk1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700">
                <a:solidFill>
                  <a:schemeClr val="dk1"/>
                </a:solidFill>
              </a:rPr>
              <a:t>Prize</a:t>
            </a:r>
            <a:endParaRPr sz="700">
              <a:solidFill>
                <a:schemeClr val="dk1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700">
              <a:solidFill>
                <a:schemeClr val="dk1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700">
              <a:solidFill>
                <a:schemeClr val="dk1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700">
              <a:solidFill>
                <a:schemeClr val="dk1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700">
              <a:solidFill>
                <a:schemeClr val="dk1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00">
              <a:solidFill>
                <a:schemeClr val="dk1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700">
                <a:solidFill>
                  <a:schemeClr val="dk1"/>
                </a:solidFill>
              </a:rPr>
              <a:t>BEST OVERALL</a:t>
            </a:r>
            <a:r>
              <a:rPr lang="en" sz="500">
                <a:solidFill>
                  <a:schemeClr val="lt1"/>
                </a:solidFill>
              </a:rPr>
              <a:t> </a:t>
            </a:r>
            <a:endParaRPr sz="500">
              <a:solidFill>
                <a:schemeClr val="lt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</Words>
  <Application>Microsoft Macintosh PowerPoint</Application>
  <PresentationFormat>On-screen Show (16:9)</PresentationFormat>
  <Paragraphs>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Simple Light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Ercan Avci</cp:lastModifiedBy>
  <cp:revision>2</cp:revision>
  <dcterms:modified xsi:type="dcterms:W3CDTF">2022-03-29T21:58:10Z</dcterms:modified>
</cp:coreProperties>
</file>