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 snapToGrid="0">
      <p:cViewPr varScale="1">
        <p:scale>
          <a:sx n="137" d="100"/>
          <a:sy n="137" d="100"/>
        </p:scale>
        <p:origin x="92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1f4aba04b7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11f4aba04b7_0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4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1" name="Google Shape;27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1254" y="0"/>
            <a:ext cx="6901491" cy="51434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2" name="Google Shape;272;p40"/>
          <p:cNvGrpSpPr/>
          <p:nvPr/>
        </p:nvGrpSpPr>
        <p:grpSpPr>
          <a:xfrm>
            <a:off x="107026" y="84700"/>
            <a:ext cx="716700" cy="1270275"/>
            <a:chOff x="212001" y="162050"/>
            <a:chExt cx="716700" cy="1270275"/>
          </a:xfrm>
        </p:grpSpPr>
        <p:sp>
          <p:nvSpPr>
            <p:cNvPr id="273" name="Google Shape;273;p40"/>
            <p:cNvSpPr/>
            <p:nvPr/>
          </p:nvSpPr>
          <p:spPr>
            <a:xfrm rot="10800000">
              <a:off x="212001" y="162050"/>
              <a:ext cx="716700" cy="681600"/>
            </a:xfrm>
            <a:prstGeom prst="triangle">
              <a:avLst>
                <a:gd name="adj" fmla="val 50000"/>
              </a:avLst>
            </a:prstGeom>
            <a:solidFill>
              <a:srgbClr val="C27BA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217850" y="781625"/>
              <a:ext cx="705000" cy="650700"/>
            </a:xfrm>
            <a:prstGeom prst="ellipse">
              <a:avLst/>
            </a:prstGeom>
            <a:solidFill>
              <a:srgbClr val="C27BA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Women in STEM Prize</a:t>
              </a:r>
              <a:endParaRPr sz="7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Macintosh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Ercan Avci</cp:lastModifiedBy>
  <cp:revision>2</cp:revision>
  <dcterms:modified xsi:type="dcterms:W3CDTF">2022-03-29T21:57:17Z</dcterms:modified>
</cp:coreProperties>
</file>